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Outfit Extra Bold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MatchMyVibe: Find Your Perfect Roommate Match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compatible roommates through voice-first surveys and smart AI algorithms. Skip the awkward interviews and find your vibe instantly, creating a harmonious shared living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5567"/>
            <a:ext cx="7360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Why Choose MatchMyVibe?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79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AI-powered platform understands your personality, lifestyle, and preferences to find roommates who truly match your vibe.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618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7657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456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26168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36316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 Matching, Seamless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0791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AI algorithms ensure highly compatible matches, saving you time and stress.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79618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7657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456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26168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363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Swipe &amp; Connect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85358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Familiar, fun Bumble-style interface makes finding your roommate intuitive and engaging.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796189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7657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456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2616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363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Numerology Insights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85358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fun Gen-Z touch: discover life path number compatibility for a cosmic connection.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129332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Safety and Transparency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prioritise your peace of mind with secure features and clear communication.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6488311" cy="1125379"/>
          </a:xfrm>
          <a:prstGeom prst="roundRect">
            <a:avLst>
              <a:gd name="adj" fmla="val 975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5E98F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13677" y="2054185"/>
            <a:ext cx="91440" cy="1125379"/>
          </a:xfrm>
          <a:prstGeom prst="roundRect">
            <a:avLst>
              <a:gd name="adj" fmla="val 80482"/>
            </a:avLst>
          </a:prstGeom>
          <a:solidFill>
            <a:srgbClr val="5E98F1"/>
          </a:solidFill>
          <a:ln/>
        </p:spPr>
      </p:sp>
      <p:sp>
        <p:nvSpPr>
          <p:cNvPr id="7" name="Text 4"/>
          <p:cNvSpPr/>
          <p:nvPr/>
        </p:nvSpPr>
        <p:spPr>
          <a:xfrm>
            <a:off x="7803118" y="225218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Bias-Free Matching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803118" y="2701171"/>
            <a:ext cx="602372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algorithms ensure fair and unbiased roommate selections for everyone.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6537" y="3354705"/>
            <a:ext cx="6488311" cy="1405771"/>
          </a:xfrm>
          <a:prstGeom prst="roundRect">
            <a:avLst>
              <a:gd name="adj" fmla="val 780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F9D9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13677" y="3354705"/>
            <a:ext cx="91440" cy="1405771"/>
          </a:xfrm>
          <a:prstGeom prst="roundRect">
            <a:avLst>
              <a:gd name="adj" fmla="val 80482"/>
            </a:avLst>
          </a:prstGeom>
          <a:solidFill>
            <a:srgbClr val="F9D933"/>
          </a:solidFill>
          <a:ln/>
        </p:spPr>
      </p:sp>
      <p:sp>
        <p:nvSpPr>
          <p:cNvPr id="11" name="Text 8"/>
          <p:cNvSpPr/>
          <p:nvPr/>
        </p:nvSpPr>
        <p:spPr>
          <a:xfrm>
            <a:off x="7803118" y="3552706"/>
            <a:ext cx="262163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Explanations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03118" y="4001691"/>
            <a:ext cx="602372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 your matches with creative, AI-generated explanations of why you'll vibe.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6537" y="4935617"/>
            <a:ext cx="6488311" cy="1405771"/>
          </a:xfrm>
          <a:prstGeom prst="roundRect">
            <a:avLst>
              <a:gd name="adj" fmla="val 780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05EF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13677" y="4935617"/>
            <a:ext cx="91440" cy="1405771"/>
          </a:xfrm>
          <a:prstGeom prst="roundRect">
            <a:avLst>
              <a:gd name="adj" fmla="val 80482"/>
            </a:avLst>
          </a:prstGeom>
          <a:solidFill>
            <a:srgbClr val="B05EF1"/>
          </a:solidFill>
          <a:ln/>
        </p:spPr>
      </p:sp>
      <p:sp>
        <p:nvSpPr>
          <p:cNvPr id="15" name="Text 12"/>
          <p:cNvSpPr/>
          <p:nvPr/>
        </p:nvSpPr>
        <p:spPr>
          <a:xfrm>
            <a:off x="7803118" y="5133618"/>
            <a:ext cx="256794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Personalised Icebreakers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03118" y="5582603"/>
            <a:ext cx="602372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Kickstart conversations with fun, AI-generated questions tailored to your potential match.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8430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Your Journey to a Perfect Match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matched with your ideal roommate in just three simple steps. No lengthy forms, just natural conversations and smart technology.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04097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4657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Voice Survey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5148143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Chat with our AI assistant about your lifestyle, preferences, and what you're truly looking for in a roommate. It’s like talking to a friend!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3863816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4845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Smart Matching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24845" y="4807863"/>
            <a:ext cx="37805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analyses your responses, finding compatible roommates based on habits, personality, and shared interests. We do the hard work for you.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02272" y="3523655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908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Connect &amp; Move In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29086" y="4467701"/>
            <a:ext cx="37805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Swipe through curated matches, connect with compatible roommates, and find your perfect shared living space together. Your new adventure awaits!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065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Break the Ice, Instantly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Don't know what to say? Let our AI generate a fun, personalised icebreaker question for your potential new roommate. Say goodbye to awkward silences and hello to genuine connections!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7968"/>
            <a:ext cx="6512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Ready to Find Your Vibe?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69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MatchMyVibe makes finding your ideal roommate easy, fun, and secure. Join our community today and discover shared living, redefined.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817864"/>
            <a:ext cx="1939885" cy="62376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423" y="4817864"/>
            <a:ext cx="1654850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2025-08-02T06:40:41Z</dcterms:created>
  <dcterms:modified xsi:type="dcterms:W3CDTF">2025-08-02T06:40:41Z</dcterms:modified>
</cp:coreProperties>
</file>